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043952"/>
            <a:ext cx="10488054" cy="2893807"/>
          </a:xfrm>
        </p:spPr>
        <p:txBody>
          <a:bodyPr/>
          <a:lstStyle/>
          <a:p>
            <a:pPr algn="ctr"/>
            <a:r>
              <a:rPr lang="pl-PL" sz="5400" dirty="0"/>
              <a:t>Imparfait </a:t>
            </a:r>
            <a:br>
              <a:rPr lang="pl-PL" sz="5400" dirty="0"/>
            </a:br>
            <a:r>
              <a:rPr lang="pl-PL" sz="5400" dirty="0"/>
              <a:t>minulý čas imperfektum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5400" dirty="0"/>
              <a:t>kmen sloves 1. os. mn. č.</a:t>
            </a:r>
            <a:br>
              <a:rPr lang="pl-PL" sz="5400" dirty="0"/>
            </a:br>
            <a:r>
              <a:rPr lang="pl-PL" sz="4000" dirty="0"/>
              <a:t>v přítomném čase(pr</a:t>
            </a:r>
            <a:r>
              <a:rPr lang="fr-FR" sz="4000" dirty="0"/>
              <a:t>é</a:t>
            </a:r>
            <a:r>
              <a:rPr lang="pl-PL" sz="4000" dirty="0"/>
              <a:t>sent)</a:t>
            </a:r>
            <a:br>
              <a:rPr lang="pl-PL" sz="5400" dirty="0"/>
            </a:br>
            <a:r>
              <a:rPr lang="pl-PL" sz="5400" dirty="0"/>
              <a:t>+ koncovky:</a:t>
            </a:r>
            <a:br>
              <a:rPr lang="pl-PL" sz="5400" dirty="0"/>
            </a:br>
            <a:br>
              <a:rPr lang="pl-PL" sz="5400" dirty="0"/>
            </a:br>
            <a:r>
              <a:rPr lang="fr-FR" sz="5400" dirty="0"/>
              <a:t>	- ais     </a:t>
            </a:r>
            <a:r>
              <a:rPr lang="pl-PL" sz="5400" dirty="0"/>
              <a:t>-</a:t>
            </a:r>
            <a:r>
              <a:rPr lang="fr-FR" sz="5400" dirty="0"/>
              <a:t> ions</a:t>
            </a:r>
            <a:br>
              <a:rPr lang="fr-FR" sz="5400" dirty="0"/>
            </a:br>
            <a:r>
              <a:rPr lang="fr-FR" sz="5400" dirty="0"/>
              <a:t>- ais	  </a:t>
            </a:r>
            <a:r>
              <a:rPr lang="pl-PL" sz="5400" dirty="0"/>
              <a:t>		</a:t>
            </a:r>
            <a:r>
              <a:rPr lang="fr-FR" sz="5400" dirty="0"/>
              <a:t>- iez</a:t>
            </a:r>
            <a:br>
              <a:rPr lang="fr-FR" sz="5400" dirty="0"/>
            </a:br>
            <a:r>
              <a:rPr lang="fr-FR" sz="5400" dirty="0"/>
              <a:t>		- ait	     - aient</a:t>
            </a:r>
            <a:r>
              <a:rPr lang="pl-PL" sz="5400" dirty="0"/>
              <a:t>        </a:t>
            </a:r>
            <a:br>
              <a:rPr lang="pl-PL" sz="5400" dirty="0"/>
            </a:b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42944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5AE3DBD-4BAE-E25D-2589-9DDA9A186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45" y="0"/>
            <a:ext cx="1029264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85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DCF8A080-DF14-0666-62A8-E968418ED7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056" y="0"/>
            <a:ext cx="101438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26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83</TotalTime>
  <Words>54</Words>
  <Application>Microsoft Office PowerPoint</Application>
  <PresentationFormat>Širokoúhlá obrazovka</PresentationFormat>
  <Paragraphs>2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Imparfait  minulý čas imperfektum</vt:lpstr>
      <vt:lpstr>kmen sloves 1. os. mn. č. v přítomném čase(présent) + koncovky:   - ais     - ions - ais     - iez   - ait      - aient         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10</cp:revision>
  <dcterms:created xsi:type="dcterms:W3CDTF">2022-02-27T16:44:36Z</dcterms:created>
  <dcterms:modified xsi:type="dcterms:W3CDTF">2024-07-19T06:17:15Z</dcterms:modified>
</cp:coreProperties>
</file>